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5" d="100"/>
          <a:sy n="55" d="100"/>
        </p:scale>
        <p:origin x="3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Tricine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sds</a:t>
            </a:r>
            <a:r>
              <a:rPr lang="en-US" altLang="zh-CN" dirty="0" smtClean="0"/>
              <a:t>-page </a:t>
            </a:r>
            <a:br>
              <a:rPr lang="en-US" altLang="zh-CN" dirty="0" smtClean="0"/>
            </a:br>
            <a:r>
              <a:rPr lang="zh-CN" altLang="en-US" dirty="0" smtClean="0"/>
              <a:t>染色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7840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48" y="1260764"/>
            <a:ext cx="12172426" cy="483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01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710" y="140134"/>
            <a:ext cx="4017818" cy="671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01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4837" y="498764"/>
            <a:ext cx="900545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chemeClr val="bg1"/>
                </a:solidFill>
              </a:rPr>
              <a:t>实验方法与步骤：</a:t>
            </a:r>
            <a:endParaRPr lang="en-US" altLang="zh-CN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36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 dirty="0" smtClean="0">
                <a:solidFill>
                  <a:schemeClr val="bg1"/>
                </a:solidFill>
              </a:rPr>
              <a:t>    </a:t>
            </a:r>
            <a:r>
              <a:rPr lang="zh-CN" altLang="en-US" sz="3600" dirty="0" smtClean="0">
                <a:solidFill>
                  <a:schemeClr val="bg1"/>
                </a:solidFill>
              </a:rPr>
              <a:t>配制</a:t>
            </a:r>
            <a:r>
              <a:rPr lang="en-US" altLang="zh-CN" sz="3600" dirty="0" err="1" smtClean="0">
                <a:solidFill>
                  <a:schemeClr val="bg1"/>
                </a:solidFill>
              </a:rPr>
              <a:t>Ticine</a:t>
            </a:r>
            <a:r>
              <a:rPr lang="en-US" altLang="zh-CN" sz="3600" dirty="0" smtClean="0">
                <a:solidFill>
                  <a:schemeClr val="bg1"/>
                </a:solidFill>
              </a:rPr>
              <a:t>-SDS</a:t>
            </a:r>
            <a:r>
              <a:rPr lang="zh-CN" altLang="en-US" sz="3600" dirty="0" smtClean="0">
                <a:solidFill>
                  <a:schemeClr val="bg1"/>
                </a:solidFill>
              </a:rPr>
              <a:t>凝胶，并进行电泳；</a:t>
            </a:r>
            <a:endParaRPr lang="en-US" altLang="zh-CN" sz="36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 dirty="0">
                <a:solidFill>
                  <a:schemeClr val="bg1"/>
                </a:solidFill>
              </a:rPr>
              <a:t> </a:t>
            </a:r>
            <a:r>
              <a:rPr lang="en-US" altLang="zh-CN" sz="3600" dirty="0" smtClean="0">
                <a:solidFill>
                  <a:schemeClr val="bg1"/>
                </a:solidFill>
              </a:rPr>
              <a:t>  </a:t>
            </a:r>
            <a:r>
              <a:rPr lang="zh-CN" altLang="en-US" sz="3600" dirty="0" smtClean="0">
                <a:solidFill>
                  <a:schemeClr val="bg1"/>
                </a:solidFill>
              </a:rPr>
              <a:t>电泳结束后，戴手套将</a:t>
            </a:r>
            <a:r>
              <a:rPr lang="en-US" altLang="zh-CN" sz="3600" dirty="0" smtClean="0">
                <a:solidFill>
                  <a:schemeClr val="bg1"/>
                </a:solidFill>
              </a:rPr>
              <a:t>PAGE</a:t>
            </a:r>
            <a:r>
              <a:rPr lang="zh-CN" altLang="en-US" sz="3600" dirty="0" smtClean="0">
                <a:solidFill>
                  <a:schemeClr val="bg1"/>
                </a:solidFill>
              </a:rPr>
              <a:t>凝胶转移至干净的玻璃培养皿，之后可进行染色：考马斯亮蓝染色或者银染色。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75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66255" y="540327"/>
            <a:ext cx="11873345" cy="5458691"/>
            <a:chOff x="678872" y="512187"/>
            <a:chExt cx="10794258" cy="457617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882" y="512187"/>
              <a:ext cx="10316498" cy="236693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282" y="2864144"/>
              <a:ext cx="10316848" cy="222421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966462" y="2866765"/>
              <a:ext cx="887052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讨论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78872" y="4433454"/>
              <a:ext cx="9656618" cy="52647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17478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体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TM03457452[[fn=天体]]</Template>
  <TotalTime>28</TotalTime>
  <Words>47</Words>
  <Application>Microsoft Office PowerPoint</Application>
  <PresentationFormat>宽屏</PresentationFormat>
  <Paragraphs>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天体</vt:lpstr>
      <vt:lpstr>Tricine-sds-page  染色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Tricine-sds-page  银染色</dc:title>
  <dc:creator>he jianwei</dc:creator>
  <cp:lastModifiedBy>he jianwei</cp:lastModifiedBy>
  <cp:revision>4</cp:revision>
  <dcterms:created xsi:type="dcterms:W3CDTF">2018-08-25T06:54:34Z</dcterms:created>
  <dcterms:modified xsi:type="dcterms:W3CDTF">2018-08-25T07:23:04Z</dcterms:modified>
</cp:coreProperties>
</file>