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69" r:id="rId6"/>
    <p:sldId id="271" r:id="rId7"/>
    <p:sldId id="272" r:id="rId8"/>
    <p:sldId id="266" r:id="rId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610" y="1371600"/>
            <a:ext cx="12066270" cy="1562735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实验四 植物营养器官茎的观察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45565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1、掌握植物茎的初生结构及次生结构特征</a:t>
            </a:r>
          </a:p>
          <a:p>
            <a:endParaRPr lang="zh-CN" altLang="en-US" sz="3600"/>
          </a:p>
          <a:p>
            <a:r>
              <a:rPr lang="zh-CN" altLang="en-US" sz="3600"/>
              <a:t>2、熟悉徒手切片方法</a:t>
            </a:r>
          </a:p>
          <a:p>
            <a:endParaRPr lang="zh-CN" altLang="en-US" sz="3600"/>
          </a:p>
          <a:p>
            <a:endParaRPr lang="zh-CN" altLang="en-US" sz="360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  <a:p>
            <a:pPr marL="0" indent="0">
              <a:lnSpc>
                <a:spcPct val="180000"/>
              </a:lnSpc>
              <a:buNone/>
            </a:pPr>
            <a:r>
              <a:rPr lang="zh-CN" altLang="en-US" sz="3600"/>
              <a:t>间苯三酚5% 300ml、丁香芽纵切、黄杨芽纵切、玉米茎横片、三年椴树茎横切、向日葵茎横切、南瓜茎、松茎切片、接骨木茎切片、2-3年深枝条、小麦茎切片、南瓜茎纵切片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15695" y="1343660"/>
            <a:ext cx="10238105" cy="4832985"/>
          </a:xfrm>
        </p:spPr>
        <p:txBody>
          <a:bodyPr/>
          <a:lstStyle/>
          <a:p>
            <a:endParaRPr lang="zh-CN" altLang="en-US" sz="3600"/>
          </a:p>
          <a:p>
            <a:endParaRPr lang="zh-CN" altLang="en-US" sz="3600"/>
          </a:p>
          <a:p>
            <a:r>
              <a:rPr lang="zh-CN" altLang="en-US" sz="3600"/>
              <a:t>1.顶芽纵切结构 </a:t>
            </a:r>
          </a:p>
          <a:p>
            <a:r>
              <a:rPr lang="zh-CN" altLang="en-US" sz="3600"/>
              <a:t>  思考学说</a:t>
            </a:r>
          </a:p>
          <a:p>
            <a:endParaRPr lang="zh-CN" altLang="en-US" sz="3600"/>
          </a:p>
        </p:txBody>
      </p:sp>
      <p:pic>
        <p:nvPicPr>
          <p:cNvPr id="7" name="图片 6" descr="芽结构"/>
          <p:cNvPicPr>
            <a:picLocks noChangeAspect="1"/>
          </p:cNvPicPr>
          <p:nvPr/>
        </p:nvPicPr>
        <p:blipFill>
          <a:blip r:embed="rId3"/>
          <a:srcRect r="63339" b="80458"/>
          <a:stretch>
            <a:fillRect/>
          </a:stretch>
        </p:blipFill>
        <p:spPr>
          <a:xfrm>
            <a:off x="6435090" y="984250"/>
            <a:ext cx="4236720" cy="488886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r>
              <a:rPr lang="zh-CN" altLang="en-US" sz="3600"/>
              <a:t>2.单子叶植茎结构观察</a:t>
            </a:r>
          </a:p>
          <a:p>
            <a:r>
              <a:rPr lang="zh-CN" altLang="en-US" sz="3600"/>
              <a:t>3.双子叶植物茎初生结构观察</a:t>
            </a:r>
          </a:p>
          <a:p>
            <a:endParaRPr lang="zh-CN" altLang="en-US" sz="3600"/>
          </a:p>
        </p:txBody>
      </p:sp>
      <p:sp>
        <p:nvSpPr>
          <p:cNvPr id="4" name="右大括号 3"/>
          <p:cNvSpPr/>
          <p:nvPr/>
        </p:nvSpPr>
        <p:spPr>
          <a:xfrm>
            <a:off x="6783705" y="1514475"/>
            <a:ext cx="450215" cy="87058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527925" y="1626870"/>
            <a:ext cx="17018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比较</a:t>
            </a:r>
          </a:p>
        </p:txBody>
      </p:sp>
      <p:pic>
        <p:nvPicPr>
          <p:cNvPr id="5" name="图片 4" descr="双子叶植物横切"/>
          <p:cNvPicPr>
            <a:picLocks noChangeAspect="1"/>
          </p:cNvPicPr>
          <p:nvPr/>
        </p:nvPicPr>
        <p:blipFill>
          <a:blip r:embed="rId3"/>
          <a:srcRect l="5587" r="7500"/>
          <a:stretch>
            <a:fillRect/>
          </a:stretch>
        </p:blipFill>
        <p:spPr>
          <a:xfrm>
            <a:off x="309880" y="2802255"/>
            <a:ext cx="5855970" cy="40024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485" y="2421255"/>
            <a:ext cx="6005195" cy="43834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r>
              <a:rPr lang="zh-CN" altLang="en-US" sz="3600"/>
              <a:t>4.茎次生结构观察（思考问题）</a:t>
            </a:r>
          </a:p>
          <a:p>
            <a:endParaRPr lang="zh-CN" altLang="en-US" sz="36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b="10191"/>
          <a:stretch>
            <a:fillRect/>
          </a:stretch>
        </p:blipFill>
        <p:spPr>
          <a:xfrm>
            <a:off x="4187825" y="1915795"/>
            <a:ext cx="8013700" cy="49206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 sz="3600"/>
          </a:p>
          <a:p>
            <a:r>
              <a:rPr lang="zh-CN" altLang="en-US" sz="3600"/>
              <a:t>5.茎形态观察 分枝 形态</a:t>
            </a:r>
          </a:p>
          <a:p>
            <a:endParaRPr lang="zh-CN" altLang="en-US" sz="3600"/>
          </a:p>
        </p:txBody>
      </p:sp>
      <p:pic>
        <p:nvPicPr>
          <p:cNvPr id="5" name="图片 4" descr="茎外形结构"/>
          <p:cNvPicPr>
            <a:picLocks noChangeAspect="1"/>
          </p:cNvPicPr>
          <p:nvPr/>
        </p:nvPicPr>
        <p:blipFill>
          <a:blip r:embed="rId3"/>
          <a:srcRect t="50196"/>
          <a:stretch>
            <a:fillRect/>
          </a:stretch>
        </p:blipFill>
        <p:spPr>
          <a:xfrm>
            <a:off x="6665595" y="1134110"/>
            <a:ext cx="4829810" cy="52031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1、侵填体</a:t>
            </a:r>
          </a:p>
          <a:p>
            <a:r>
              <a:rPr lang="zh-CN" altLang="en-US" sz="3600"/>
              <a:t>2、年轮、假年轮</a:t>
            </a:r>
          </a:p>
          <a:p>
            <a:r>
              <a:rPr lang="zh-CN" altLang="en-US" sz="3600"/>
              <a:t>3、分枝方式有几种</a:t>
            </a:r>
          </a:p>
          <a:p>
            <a:r>
              <a:rPr lang="zh-CN" altLang="en-US" sz="3600"/>
              <a:t>4、组织原与原套原体学说</a:t>
            </a:r>
          </a:p>
          <a:p>
            <a:r>
              <a:rPr lang="en-US" altLang="zh-CN" sz="3600"/>
              <a:t>5</a:t>
            </a:r>
            <a:r>
              <a:rPr lang="zh-CN" altLang="en-US" sz="3600"/>
              <a:t>、</a:t>
            </a:r>
            <a:r>
              <a:rPr lang="zh-CN" altLang="en-US" sz="3600">
                <a:sym typeface="+mn-ea"/>
              </a:rPr>
              <a:t>绘向日葵或南瓜茎初生结构图 注明名称</a:t>
            </a:r>
            <a:endParaRPr lang="zh-CN" altLang="en-US" sz="3600"/>
          </a:p>
          <a:p>
            <a:endParaRPr lang="zh-CN" altLang="en-US" sz="360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WPS 演示</Application>
  <PresentationFormat>自定义</PresentationFormat>
  <Paragraphs>33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1_A000120140530A99PPBG</vt:lpstr>
      <vt:lpstr>实验四 植物营养器官茎的观察</vt:lpstr>
      <vt:lpstr>一、实验目的：</vt:lpstr>
      <vt:lpstr>二、实验材料：</vt:lpstr>
      <vt:lpstr>三、实验内容：</vt:lpstr>
      <vt:lpstr>三、实验内容：</vt:lpstr>
      <vt:lpstr>三、实验内容：</vt:lpstr>
      <vt:lpstr>三、实验内容：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5</cp:revision>
  <dcterms:created xsi:type="dcterms:W3CDTF">2018-08-22T09:47:00Z</dcterms:created>
  <dcterms:modified xsi:type="dcterms:W3CDTF">2018-08-27T04:28:42Z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